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63" r:id="rId4"/>
    <p:sldId id="265" r:id="rId5"/>
    <p:sldId id="266" r:id="rId6"/>
    <p:sldId id="268" r:id="rId7"/>
    <p:sldId id="269" r:id="rId8"/>
    <p:sldId id="271" r:id="rId9"/>
    <p:sldId id="270" r:id="rId10"/>
    <p:sldId id="264" r:id="rId11"/>
    <p:sldId id="256" r:id="rId12"/>
    <p:sldId id="262" r:id="rId13"/>
    <p:sldId id="267" r:id="rId14"/>
    <p:sldId id="261" r:id="rId15"/>
    <p:sldId id="257" r:id="rId16"/>
    <p:sldId id="258" r:id="rId17"/>
    <p:sldId id="259" r:id="rId18"/>
    <p:sldId id="26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256" y="-8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70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71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3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48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47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26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64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75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6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13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45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E0C4-F79C-4A18-B55F-710CE95D6CFE}" type="datetimeFigureOut">
              <a:rPr lang="fr-FR" smtClean="0"/>
              <a:t>08/09/17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DF4C-11BB-477E-A8A8-1FE47BBE9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83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Vend%C3%A9e_Globe" TargetMode="Externa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hyperlink" Target="Pr%C3%A9sentation1.ppt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itiatives-coeur.fr/" TargetMode="Externa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hyperlink" Target="http://www.collegeleroy.com/sites/segpahg/articles.php?lng=fr&amp;pg=26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51" y="332655"/>
            <a:ext cx="9164751" cy="586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73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route of the </a:t>
            </a:r>
            <a:r>
              <a:rPr lang="en-US" dirty="0" err="1">
                <a:hlinkClick r:id="rId2" tooltip="wikipedia:Vendée Globe"/>
              </a:rPr>
              <a:t>Vendée</a:t>
            </a:r>
            <a:r>
              <a:rPr lang="en-US" dirty="0">
                <a:hlinkClick r:id="rId2" tooltip="wikipedia:Vendée Globe"/>
              </a:rPr>
              <a:t> Globe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round-the-world </a:t>
            </a:r>
            <a:r>
              <a:rPr lang="en-US" dirty="0"/>
              <a:t>yacht race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60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95936" y="1772816"/>
            <a:ext cx="4462264" cy="132357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IMOCA </a:t>
            </a:r>
            <a:r>
              <a:rPr lang="fr-FR" b="1" dirty="0" err="1" smtClean="0"/>
              <a:t>monohull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INITIATIVES COEUR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 descr="INITIATIVES CO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0" y="260648"/>
            <a:ext cx="4320480" cy="62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8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http://visual.merriam-webster.com/sports-games/aquatic-nautical-sports/sailing/sailboat.php</a:t>
            </a:r>
            <a:endParaRPr lang="fr-FR" dirty="0"/>
          </a:p>
        </p:txBody>
      </p:sp>
      <p:pic>
        <p:nvPicPr>
          <p:cNvPr id="3" name="Image 2" descr="bateau angla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4516661" cy="52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4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4176464" cy="636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48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endeeglobe.org/medias/02/13/21372/image-c-640-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9" y="188640"/>
            <a:ext cx="6096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04248" y="6221291"/>
            <a:ext cx="2041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 action="ppaction://hlinkpres?slideindex=1&amp;slidetitle="/>
              </a:rPr>
              <a:t>Tanguy de Lamotte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32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548680"/>
            <a:ext cx="4734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IMOCA </a:t>
            </a:r>
            <a:r>
              <a:rPr lang="fr-FR" sz="2400" b="1" dirty="0" err="1" smtClean="0"/>
              <a:t>monohull</a:t>
            </a:r>
            <a:endParaRPr lang="fr-FR" sz="2400" b="1" dirty="0" smtClean="0"/>
          </a:p>
          <a:p>
            <a:r>
              <a:rPr lang="fr-FR" sz="2400" dirty="0" smtClean="0"/>
              <a:t>INITIATIVES COEUR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The </a:t>
            </a:r>
            <a:r>
              <a:rPr lang="fr-FR" sz="2400" b="1" dirty="0" err="1" smtClean="0">
                <a:solidFill>
                  <a:srgbClr val="FF0000"/>
                </a:solidFill>
              </a:rPr>
              <a:t>boat’s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previous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names</a:t>
            </a:r>
            <a:r>
              <a:rPr lang="fr-FR" sz="2400" b="1" dirty="0" smtClean="0">
                <a:solidFill>
                  <a:srgbClr val="FF0000"/>
                </a:solidFill>
              </a:rPr>
              <a:t>: </a:t>
            </a:r>
            <a:r>
              <a:rPr lang="fr-FR" sz="2400" b="1" dirty="0" err="1" smtClean="0"/>
              <a:t>Akena</a:t>
            </a:r>
            <a:r>
              <a:rPr lang="fr-FR" sz="2400" b="1" dirty="0" smtClean="0"/>
              <a:t> Vérandas, PRB</a:t>
            </a:r>
            <a:endParaRPr lang="fr-FR" sz="2400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Designer</a:t>
            </a:r>
            <a:r>
              <a:rPr lang="fr-FR" sz="2400" dirty="0" smtClean="0"/>
              <a:t>: </a:t>
            </a:r>
            <a:r>
              <a:rPr lang="fr-FR" sz="2400" b="1" dirty="0" smtClean="0"/>
              <a:t>Bruce </a:t>
            </a:r>
            <a:r>
              <a:rPr lang="fr-FR" sz="2400" b="1" dirty="0" err="1" smtClean="0"/>
              <a:t>Farr</a:t>
            </a:r>
            <a:endParaRPr lang="fr-FR" sz="2400" dirty="0" smtClean="0"/>
          </a:p>
          <a:p>
            <a:r>
              <a:rPr lang="fr-FR" sz="2400" b="1" dirty="0">
                <a:solidFill>
                  <a:srgbClr val="FF0000"/>
                </a:solidFill>
              </a:rPr>
              <a:t>Chantier</a:t>
            </a:r>
            <a:r>
              <a:rPr lang="fr-FR" sz="2400" dirty="0" smtClean="0"/>
              <a:t> : </a:t>
            </a:r>
            <a:r>
              <a:rPr lang="fr-FR" sz="2400" b="1" dirty="0" smtClean="0"/>
              <a:t>CDK</a:t>
            </a:r>
            <a:endParaRPr lang="fr-FR" sz="2400" dirty="0" smtClean="0"/>
          </a:p>
          <a:p>
            <a:r>
              <a:rPr lang="fr-FR" sz="2400" b="1" dirty="0" err="1">
                <a:solidFill>
                  <a:srgbClr val="FF0000"/>
                </a:solidFill>
              </a:rPr>
              <a:t>Launch</a:t>
            </a:r>
            <a:r>
              <a:rPr lang="fr-FR" sz="2400" b="1" dirty="0">
                <a:solidFill>
                  <a:srgbClr val="FF0000"/>
                </a:solidFill>
              </a:rPr>
              <a:t> Date: </a:t>
            </a:r>
            <a:r>
              <a:rPr lang="fr-FR" sz="2400" b="1" dirty="0" smtClean="0"/>
              <a:t>01 </a:t>
            </a:r>
            <a:r>
              <a:rPr lang="fr-FR" sz="2400" b="1" dirty="0" err="1" smtClean="0"/>
              <a:t>September</a:t>
            </a:r>
            <a:r>
              <a:rPr lang="fr-FR" sz="2400" b="1" dirty="0" smtClean="0"/>
              <a:t> 2006</a:t>
            </a:r>
            <a:endParaRPr lang="fr-FR" sz="2400" dirty="0" smtClean="0"/>
          </a:p>
          <a:p>
            <a:r>
              <a:rPr lang="fr-FR" sz="2400" b="1" dirty="0" err="1">
                <a:solidFill>
                  <a:srgbClr val="FF0000"/>
                </a:solidFill>
              </a:rPr>
              <a:t>Length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  <a:r>
              <a:rPr lang="fr-FR" sz="2400" b="1" dirty="0" smtClean="0"/>
              <a:t>18,28 m</a:t>
            </a:r>
            <a:endParaRPr lang="fr-FR" sz="2400" dirty="0" smtClean="0"/>
          </a:p>
          <a:p>
            <a:r>
              <a:rPr lang="fr-FR" sz="2400" b="1" dirty="0" err="1">
                <a:solidFill>
                  <a:srgbClr val="FF0000"/>
                </a:solidFill>
              </a:rPr>
              <a:t>Beam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  <a:r>
              <a:rPr lang="fr-FR" sz="2400" b="1" dirty="0" smtClean="0"/>
              <a:t>5,85 m</a:t>
            </a:r>
            <a:endParaRPr lang="fr-FR" sz="2400" dirty="0" smtClean="0"/>
          </a:p>
          <a:p>
            <a:r>
              <a:rPr lang="fr-FR" sz="2400" b="1" dirty="0" err="1">
                <a:solidFill>
                  <a:srgbClr val="FF0000"/>
                </a:solidFill>
              </a:rPr>
              <a:t>Draught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  <a:r>
              <a:rPr lang="fr-FR" sz="2400" b="1" dirty="0" smtClean="0"/>
              <a:t>4,50 m</a:t>
            </a:r>
            <a:endParaRPr lang="fr-FR" sz="2400" dirty="0" smtClean="0"/>
          </a:p>
          <a:p>
            <a:r>
              <a:rPr lang="fr-FR" sz="2400" b="1" dirty="0" err="1">
                <a:solidFill>
                  <a:srgbClr val="FF0000"/>
                </a:solidFill>
              </a:rPr>
              <a:t>Displacement</a:t>
            </a:r>
            <a:r>
              <a:rPr lang="fr-FR" sz="2400" b="1" dirty="0">
                <a:solidFill>
                  <a:srgbClr val="FF0000"/>
                </a:solidFill>
              </a:rPr>
              <a:t> (</a:t>
            </a:r>
            <a:r>
              <a:rPr lang="fr-FR" sz="2400" b="1" dirty="0" err="1">
                <a:solidFill>
                  <a:srgbClr val="FF0000"/>
                </a:solidFill>
              </a:rPr>
              <a:t>weight</a:t>
            </a:r>
            <a:r>
              <a:rPr lang="fr-FR" sz="2400" b="1" dirty="0">
                <a:solidFill>
                  <a:srgbClr val="FF0000"/>
                </a:solidFill>
              </a:rPr>
              <a:t>): </a:t>
            </a:r>
            <a:r>
              <a:rPr lang="fr-FR" sz="2400" b="1" dirty="0" smtClean="0"/>
              <a:t>8,5 tonnes</a:t>
            </a:r>
            <a:endParaRPr lang="fr-FR" sz="2400" dirty="0" smtClean="0"/>
          </a:p>
          <a:p>
            <a:r>
              <a:rPr lang="fr-FR" sz="2400" b="1" dirty="0" err="1">
                <a:solidFill>
                  <a:srgbClr val="FF0000"/>
                </a:solidFill>
              </a:rPr>
              <a:t>Mast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height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  <a:r>
              <a:rPr lang="fr-FR" sz="2400" b="1" dirty="0" smtClean="0"/>
              <a:t>28,10 m</a:t>
            </a:r>
            <a:endParaRPr lang="fr-FR" sz="2400" dirty="0" smtClean="0"/>
          </a:p>
          <a:p>
            <a:r>
              <a:rPr lang="fr-FR" sz="2400" b="1" dirty="0" err="1">
                <a:solidFill>
                  <a:srgbClr val="FF0000"/>
                </a:solidFill>
              </a:rPr>
              <a:t>Keel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blade</a:t>
            </a:r>
            <a:r>
              <a:rPr lang="fr-FR" sz="2400" b="1" dirty="0">
                <a:solidFill>
                  <a:srgbClr val="FF0000"/>
                </a:solidFill>
              </a:rPr>
              <a:t>: </a:t>
            </a:r>
            <a:r>
              <a:rPr lang="fr-FR" sz="2400" b="1" dirty="0" smtClean="0"/>
              <a:t>Acier</a:t>
            </a:r>
            <a:endParaRPr lang="fr-FR" sz="2400" dirty="0" smtClean="0"/>
          </a:p>
          <a:p>
            <a:r>
              <a:rPr lang="fr-FR" sz="2400" b="1" dirty="0" err="1">
                <a:solidFill>
                  <a:srgbClr val="FF0000"/>
                </a:solidFill>
              </a:rPr>
              <a:t>Upwind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sail</a:t>
            </a:r>
            <a:r>
              <a:rPr lang="fr-FR" sz="2400" b="1" dirty="0">
                <a:solidFill>
                  <a:srgbClr val="FF0000"/>
                </a:solidFill>
              </a:rPr>
              <a:t> area: </a:t>
            </a:r>
            <a:r>
              <a:rPr lang="fr-FR" sz="2400" b="1" dirty="0" smtClean="0"/>
              <a:t>300 m²</a:t>
            </a:r>
            <a:endParaRPr lang="fr-FR" sz="2400" dirty="0" smtClean="0"/>
          </a:p>
          <a:p>
            <a:r>
              <a:rPr lang="fr-FR" sz="2400" b="1" dirty="0" err="1">
                <a:solidFill>
                  <a:srgbClr val="FF0000"/>
                </a:solidFill>
              </a:rPr>
              <a:t>Downwind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sail</a:t>
            </a:r>
            <a:r>
              <a:rPr lang="fr-FR" sz="2400" b="1" dirty="0">
                <a:solidFill>
                  <a:srgbClr val="FF0000"/>
                </a:solidFill>
              </a:rPr>
              <a:t> area: </a:t>
            </a:r>
            <a:r>
              <a:rPr lang="fr-FR" sz="2400" b="1" dirty="0" smtClean="0"/>
              <a:t>500 m²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6562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Initiatives-Coeur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The Initiatives-Coeur sailboat skippered by Tanguy de </a:t>
            </a:r>
            <a:r>
              <a:rPr lang="en-US" dirty="0" err="1" smtClean="0"/>
              <a:t>Lamotte</a:t>
            </a:r>
            <a:r>
              <a:rPr lang="en-US" dirty="0" smtClean="0"/>
              <a:t> engages in ocean races to save children. Every race is an opportunity to raise awareness and during which the two main sponsors of the ship </a:t>
            </a:r>
            <a:r>
              <a:rPr lang="en-US" dirty="0" err="1" smtClean="0"/>
              <a:t>K.line</a:t>
            </a:r>
            <a:r>
              <a:rPr lang="en-US" dirty="0" smtClean="0"/>
              <a:t> and INITIATIVES finance with their donations, children's operations with serious heart conditions.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www.initiatives-coeur.fr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7" y="182450"/>
            <a:ext cx="1914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63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Practical information</a:t>
            </a:r>
            <a:br>
              <a:rPr lang="en-US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Dates, opening times and venue</a:t>
            </a:r>
          </a:p>
          <a:p>
            <a:r>
              <a:rPr lang="en-US" b="1" dirty="0" smtClean="0"/>
              <a:t>Dates: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Vendee Globe Village opening: </a:t>
            </a:r>
            <a:r>
              <a:rPr lang="en-US" dirty="0" smtClean="0"/>
              <a:t>from Saturday, 15th October 2016 to Sunday, 6th November 2016.</a:t>
            </a:r>
            <a:br>
              <a:rPr lang="en-US" dirty="0" smtClean="0"/>
            </a:br>
            <a:r>
              <a:rPr lang="en-US" dirty="0" smtClean="0"/>
              <a:t>Start of the race: Sunday, 6th November 2016. </a:t>
            </a:r>
          </a:p>
          <a:p>
            <a:r>
              <a:rPr lang="en-US" b="1" dirty="0" smtClean="0"/>
              <a:t>Opening times:</a:t>
            </a:r>
          </a:p>
          <a:p>
            <a:pPr marL="0" indent="0">
              <a:buNone/>
            </a:pPr>
            <a:r>
              <a:rPr lang="en-US" dirty="0" smtClean="0"/>
              <a:t>Everyday from 10 am to 8 pm.</a:t>
            </a:r>
            <a:br>
              <a:rPr lang="en-US" dirty="0" smtClean="0"/>
            </a:br>
            <a:r>
              <a:rPr lang="en-US" dirty="0" smtClean="0"/>
              <a:t>Late night on Saturday, 15th, 22nd, 29th October, 5th November 2016, show open until 10 pm.</a:t>
            </a:r>
            <a:br>
              <a:rPr lang="en-US" dirty="0" smtClean="0"/>
            </a:br>
            <a:r>
              <a:rPr lang="en-US" dirty="0" err="1" smtClean="0"/>
              <a:t>Vendée</a:t>
            </a:r>
            <a:r>
              <a:rPr lang="en-US" dirty="0" smtClean="0"/>
              <a:t> Globe Village special opening time : on Sunday 6th November, from 8 am to 8 pm. </a:t>
            </a:r>
            <a:r>
              <a:rPr lang="en-US" b="1" dirty="0" smtClean="0"/>
              <a:t>Price: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48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Price:</a:t>
            </a:r>
          </a:p>
          <a:p>
            <a:r>
              <a:rPr lang="fr-FR" dirty="0" smtClean="0"/>
              <a:t>Free entrance</a:t>
            </a:r>
          </a:p>
          <a:p>
            <a:r>
              <a:rPr lang="fr-FR" dirty="0" smtClean="0"/>
              <a:t>http://www.vendee-tourism.co.uk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035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" y="385548"/>
            <a:ext cx="9111396" cy="58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42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203"/>
            <a:ext cx="9144000" cy="43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1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" y="968559"/>
            <a:ext cx="9120452" cy="588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3313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hlinkClick r:id="rId3"/>
              </a:rPr>
              <a:t>clic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595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" y="-19116"/>
            <a:ext cx="9145069" cy="68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1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772816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CONTINENTS ARE THERE?</a:t>
            </a:r>
          </a:p>
          <a:p>
            <a:pPr algn="ctr"/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ARE….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01" y="241893"/>
            <a:ext cx="1540016" cy="153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1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OCEANS ARE THERE?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ARE….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6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IMAGINARY LINES AROUND THE WORLD CALLED?</a:t>
            </a:r>
          </a:p>
          <a:p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IS….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8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823052"/>
            <a:ext cx="6400800" cy="1752600"/>
          </a:xfrm>
        </p:spPr>
        <p:txBody>
          <a:bodyPr/>
          <a:lstStyle/>
          <a:p>
            <a:r>
              <a:rPr lang="fr-FR" dirty="0"/>
              <a:t>http://slideplayer.com/slide/5862743/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5169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2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1498</TotalTime>
  <Words>184</Words>
  <Application>Microsoft Macintosh PowerPoint</Application>
  <PresentationFormat>Présentation à l'écran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HOW MANY OCEANS ARE THERE?</vt:lpstr>
      <vt:lpstr>Présentation PowerPoint</vt:lpstr>
      <vt:lpstr>Présentation PowerPoint</vt:lpstr>
      <vt:lpstr>The route of the Vendée Globe  round-the-world yacht race</vt:lpstr>
      <vt:lpstr> IMOCA monohull  INITIATIVES COEUR  </vt:lpstr>
      <vt:lpstr>Présentation PowerPoint</vt:lpstr>
      <vt:lpstr>Présentation PowerPoint</vt:lpstr>
      <vt:lpstr>Présentation PowerPoint</vt:lpstr>
      <vt:lpstr>Présentation PowerPoint</vt:lpstr>
      <vt:lpstr>Initiatives-Coeur</vt:lpstr>
      <vt:lpstr>Practical information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IMOCA monohull INITIATIVES COEUR  </dc:title>
  <dc:creator>CC</dc:creator>
  <cp:lastModifiedBy>Al Capone</cp:lastModifiedBy>
  <cp:revision>26</cp:revision>
  <dcterms:created xsi:type="dcterms:W3CDTF">2016-06-17T17:06:48Z</dcterms:created>
  <dcterms:modified xsi:type="dcterms:W3CDTF">2017-09-08T09:40:05Z</dcterms:modified>
</cp:coreProperties>
</file>